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172F-D313-AFD8-8488-5E47B5FA9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7A31F-BBF0-C387-1FEC-28B5C181A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E128C-0F71-4131-7459-E5E996380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876F4-FC01-52D2-0E48-D9E438169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F663-658A-1FAA-9945-9CF17C31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28087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FEEC-AE2A-FD0F-1B2E-6F74827C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2F9B7-CEF6-223F-46C9-5C923BE17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F9F02-D88B-C710-C818-758E1DB5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0013-36CE-B1D9-1C96-F31F925D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C6489-5B1D-0601-4968-E5FC2F13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4329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18ED20-3677-D756-CBD5-613EFDEB0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4AA7A-6E51-B08C-D2F5-D6D40E65B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48189-486E-869E-A911-1D96ADA0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0221C-CDCC-5C0E-EF1C-CF7AD567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C3F45-37EE-7AD0-1F50-290C07C0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9948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EC792-FA13-7B2A-653C-F880A17F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310A-1393-2A21-4112-13EFDE984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1369-DB0C-B6BA-0FA5-A2A48E0B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98CA8-C20B-66F6-D1A4-CBFF2197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9EAE4-A5E4-B3FF-8B87-CABF7836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8246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DD31-8D28-9D0D-130B-FB16DBD7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977A-79FB-4D74-2099-A92C695EF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7373-7D04-E370-6049-669D9EC0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26C8-7EDE-6820-53B9-D4E69A21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FCE08-8645-01AB-EE0B-415C487D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292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C3CFD-CF4E-598D-84C2-BF44A19D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1BF7C-F4F3-DEE3-AB87-D4B5B4403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83B31-6E7C-4572-AE1E-46F2EEA1F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F1066-93B7-F116-C5A7-30B6511C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FAC16-CE02-DFB7-B333-CE11F566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57B81-477A-D76E-2CE7-E11E3F9B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4335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F0F5-8D0E-F7A5-21E3-B5C2A4F7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19A12-4A82-824C-4C92-82FD3B96F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51A39-CF69-BE74-2E7F-6D5D10FB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0F8C4-29A7-D9E9-83DB-FC7643E0E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615043-FA65-5EAC-FCC1-1C44F21EA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92F71-9FD5-693C-CD0E-AFFC971E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55265-28D2-8A6A-D02B-94914973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0E543B-B4F9-D7FF-9B42-A21C4837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1355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42E6-DD7E-BDFB-51E5-DC448017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66CFB-3688-988C-6B35-44E72891D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57B5-4C3A-1962-7C26-E0C60B8D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76FEE-D94E-E026-8CB6-D9B2314F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57037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47C3F-5097-7EC4-3C43-965A021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F1CBA-8347-994F-B4D4-DC76E04B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0FAF-5134-D345-21E1-E8CBB6A4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6623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555F-67B8-D7BE-493C-BBE71305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52A2-4B2E-50FC-E0BC-47310055B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0632F-486A-F507-E0C7-6DF378497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2B49E-4937-EFAB-047A-4C4D17D2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9626F-B87C-4F58-7D39-5B83707D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29FE2-7D62-5BD5-EA9B-951FF52B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0408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62E2-F090-C5A1-B145-AE2577B2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0A609-31E6-30B0-CF58-4672F2F0B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C0437-16A0-C230-FD1C-14C1C83A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CAC7-9A91-8522-98B3-DCE410D9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1405B-5CC6-E0B0-F643-C89B0494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A447B-2AA5-7E0C-3254-09E70B3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409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4C6B3-8388-205F-79F9-66B151629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F072C-5A49-2338-61D5-8F92C2C19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CA9CA-B6E7-50D4-743D-E9EE326FD7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CBA31-9614-424A-911E-ED0908D6BC94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3017F-A2F4-0F5F-9533-E19F788FF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4CC4-DE6E-8C54-F349-76DABF8F0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5EFA3-D482-D74F-8641-F282C923734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0691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DA20-126C-A25D-D875-7966FBC94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5E080-08FF-E515-A8D8-7D61E26C4E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1A9D8-D134-A9E3-081E-B141FFD3F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5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2CF6-5307-5A2D-96C3-5E83AE84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4FF56-B1AD-F904-B166-80E0EA907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343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B643-7CA6-0923-3447-0D0E7CB1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71E65-726F-83AD-B5C4-96D96B375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98133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FF00-2372-FB00-185E-007F0F5E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1F5CC-B050-3BD5-704A-C0C485694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920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CB65-7EBD-B6FB-AE0C-31944363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5F3937-8C42-D9F1-3D46-ED120FA6A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305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27E0-5390-6C4C-8719-1C7F3CF7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2A8468-3415-C876-D524-E25A9BE94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891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679C-1C42-ECE4-1E88-549C20F1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C0B54-9D41-3EF9-2395-BC607D040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6935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ED8C-1A8F-BAFB-8A35-C4C69712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452A3-687D-3DDF-5B3C-47FA4DE10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756" cy="6858000"/>
          </a:xfrm>
        </p:spPr>
      </p:pic>
    </p:spTree>
    <p:extLst>
      <p:ext uri="{BB962C8B-B14F-4D97-AF65-F5344CB8AC3E}">
        <p14:creationId xmlns:p14="http://schemas.microsoft.com/office/powerpoint/2010/main" val="402026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36CA-ACD3-B4BF-602A-23325C72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B5236-EED4-6576-3305-84E9EC0D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6" y="0"/>
            <a:ext cx="12194756" cy="6857999"/>
          </a:xfrm>
        </p:spPr>
      </p:pic>
    </p:spTree>
    <p:extLst>
      <p:ext uri="{BB962C8B-B14F-4D97-AF65-F5344CB8AC3E}">
        <p14:creationId xmlns:p14="http://schemas.microsoft.com/office/powerpoint/2010/main" val="298127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D86C-F42F-34E0-CE08-92377192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057F2-E62E-3737-CB96-2C344309F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6963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7BE8-C026-E204-E0AA-08FDAEDE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CCCDD-F151-B577-0B42-03143A755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56" y="0"/>
            <a:ext cx="12194756" cy="6857999"/>
          </a:xfrm>
        </p:spPr>
      </p:pic>
    </p:spTree>
    <p:extLst>
      <p:ext uri="{BB962C8B-B14F-4D97-AF65-F5344CB8AC3E}">
        <p14:creationId xmlns:p14="http://schemas.microsoft.com/office/powerpoint/2010/main" val="395248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1949-F1FB-69E8-DB00-DE160F22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5A3BA-E376-97D6-4589-A6D4A6D1F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00" y="0"/>
            <a:ext cx="12054000" cy="6792659"/>
          </a:xfrm>
        </p:spPr>
      </p:pic>
    </p:spTree>
    <p:extLst>
      <p:ext uri="{BB962C8B-B14F-4D97-AF65-F5344CB8AC3E}">
        <p14:creationId xmlns:p14="http://schemas.microsoft.com/office/powerpoint/2010/main" val="361181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CF498-E2CB-B902-8B91-6FEA9D80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C6DB0-4AD9-55AA-2A37-0158539A7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738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D0DC-DD49-DEA8-8B56-9AAA300D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41D8B3-4436-CA0F-7BD0-935118009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6914" cy="6858000"/>
          </a:xfrm>
        </p:spPr>
      </p:pic>
    </p:spTree>
    <p:extLst>
      <p:ext uri="{BB962C8B-B14F-4D97-AF65-F5344CB8AC3E}">
        <p14:creationId xmlns:p14="http://schemas.microsoft.com/office/powerpoint/2010/main" val="89658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74DD-3C4C-075D-3F6B-EAFC77B5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74F98-F125-7ED6-0A81-F437E8B1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709"/>
            <a:ext cx="12192000" cy="6790582"/>
          </a:xfrm>
        </p:spPr>
      </p:pic>
    </p:spTree>
    <p:extLst>
      <p:ext uri="{BB962C8B-B14F-4D97-AF65-F5344CB8AC3E}">
        <p14:creationId xmlns:p14="http://schemas.microsoft.com/office/powerpoint/2010/main" val="26746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9FB2-7686-A972-60FE-C4C6821C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1E9344-39B6-C6D3-25B7-C843B4E93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76914" cy="6858000"/>
          </a:xfrm>
        </p:spPr>
      </p:pic>
    </p:spTree>
    <p:extLst>
      <p:ext uri="{BB962C8B-B14F-4D97-AF65-F5344CB8AC3E}">
        <p14:creationId xmlns:p14="http://schemas.microsoft.com/office/powerpoint/2010/main" val="36862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122B-A8EF-E08B-83BC-99FFCB10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2BAF3-EDCC-8419-299B-04B852D37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354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A0A8-5D79-4278-CAB6-8830DFD2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90E15-45A1-6302-6F39-154278759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756" cy="6857999"/>
          </a:xfrm>
        </p:spPr>
      </p:pic>
    </p:spTree>
    <p:extLst>
      <p:ext uri="{BB962C8B-B14F-4D97-AF65-F5344CB8AC3E}">
        <p14:creationId xmlns:p14="http://schemas.microsoft.com/office/powerpoint/2010/main" val="380450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137C-AB08-6E86-B1F3-F2F0754D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85A806-B785-743F-5036-381D71F2A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756" cy="6858000"/>
          </a:xfrm>
        </p:spPr>
      </p:pic>
    </p:spTree>
    <p:extLst>
      <p:ext uri="{BB962C8B-B14F-4D97-AF65-F5344CB8AC3E}">
        <p14:creationId xmlns:p14="http://schemas.microsoft.com/office/powerpoint/2010/main" val="343035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15D-D6FB-E5B2-09BC-6C16009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AA87F-3DAC-DFA0-4512-330A67ADC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335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2025-11-08T10:42:28Z</dcterms:created>
  <dcterms:modified xsi:type="dcterms:W3CDTF">2025-11-08T11:43:50Z</dcterms:modified>
</cp:coreProperties>
</file>